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88" r:id="rId2"/>
    <p:sldId id="292" r:id="rId3"/>
    <p:sldId id="295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9362" autoAdjust="0"/>
  </p:normalViewPr>
  <p:slideViewPr>
    <p:cSldViewPr snapToGrid="0">
      <p:cViewPr varScale="1">
        <p:scale>
          <a:sx n="74" d="100"/>
          <a:sy n="74" d="100"/>
        </p:scale>
        <p:origin x="1742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2A451-1D68-4C67-BE54-8E146B936B11}" type="datetimeFigureOut">
              <a:rPr lang="en-GB" smtClean="0"/>
              <a:t>11/08/2025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91062-EF12-46A9-B437-7769B7E47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1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E91062-EF12-46A9-B437-7769B7E4707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0051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11/08/2025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346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11/08/2025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175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11/08/2025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9023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11/08/2025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4116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11/08/2025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89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11/08/2025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683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11/08/2025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08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11/08/2025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854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11/08/2025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789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11/08/2025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814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11/08/2025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475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95939-B29A-4B1C-9214-A2E5F705DF7E}" type="datetimeFigureOut">
              <a:rPr lang="en-GB" smtClean="0"/>
              <a:t>11/08/2025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3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97DEB-F45C-4041-AC68-4037D512EC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1539" y="129567"/>
            <a:ext cx="6182139" cy="1386864"/>
          </a:xfrm>
        </p:spPr>
        <p:txBody>
          <a:bodyPr>
            <a:normAutofit/>
          </a:bodyPr>
          <a:lstStyle/>
          <a:p>
            <a:r>
              <a:rPr lang="en-GB" sz="4400" b="1" dirty="0">
                <a:solidFill>
                  <a:schemeClr val="bg1"/>
                </a:solidFill>
              </a:rPr>
              <a:t>Decimals: </a:t>
            </a:r>
            <a:br>
              <a:rPr lang="en-GB" sz="4400" b="1" dirty="0">
                <a:solidFill>
                  <a:schemeClr val="bg1"/>
                </a:solidFill>
              </a:rPr>
            </a:br>
            <a:r>
              <a:rPr lang="en-GB" sz="4400" b="1" dirty="0">
                <a:solidFill>
                  <a:schemeClr val="bg1"/>
                </a:solidFill>
              </a:rPr>
              <a:t>Ordering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C85D2DF-C609-4143-8DDC-2A4F71714AEA}"/>
              </a:ext>
            </a:extLst>
          </p:cNvPr>
          <p:cNvSpPr txBox="1">
            <a:spLocks/>
          </p:cNvSpPr>
          <p:nvPr/>
        </p:nvSpPr>
        <p:spPr>
          <a:xfrm>
            <a:off x="588257" y="6150216"/>
            <a:ext cx="7967485" cy="5541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For more videos visit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mrbartonmaths.com/videos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0FB4CB4-7850-4A3E-8AE7-4E36579859BD}"/>
                  </a:ext>
                </a:extLst>
              </p:cNvPr>
              <p:cNvSpPr txBox="1"/>
              <p:nvPr/>
            </p:nvSpPr>
            <p:spPr>
              <a:xfrm>
                <a:off x="3533829" y="3880610"/>
                <a:ext cx="218329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 smtClean="0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</a:rPr>
                        <m:t>0.5</m:t>
                      </m:r>
                      <m:r>
                        <m:rPr>
                          <m:nor/>
                        </m:rPr>
                        <a:rPr lang="en-GB" sz="2400" i="1" dirty="0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</a:rPr>
                        <m:t>              </m:t>
                      </m:r>
                      <m:r>
                        <a:rPr lang="en-GB" sz="2400" i="1" dirty="0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</a:rPr>
                        <m:t>0.5</m:t>
                      </m:r>
                      <m:r>
                        <a:rPr lang="en-GB" sz="2400" b="0" i="1" dirty="0" smtClean="0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m:rPr>
                          <m:nor/>
                        </m:rPr>
                        <a:rPr lang="en-GB" sz="2400" i="1" dirty="0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?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0FB4CB4-7850-4A3E-8AE7-4E36579859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3829" y="3880610"/>
                <a:ext cx="2183290" cy="369332"/>
              </a:xfrm>
              <a:prstGeom prst="rect">
                <a:avLst/>
              </a:prstGeom>
              <a:blipFill>
                <a:blip r:embed="rId3"/>
                <a:stretch>
                  <a:fillRect l="-3073" r="-3073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6B83073F-54EB-4BAA-B9A1-177FE7B3603C}"/>
              </a:ext>
            </a:extLst>
          </p:cNvPr>
          <p:cNvGrpSpPr/>
          <p:nvPr/>
        </p:nvGrpSpPr>
        <p:grpSpPr>
          <a:xfrm>
            <a:off x="1298986" y="2115487"/>
            <a:ext cx="6546029" cy="393460"/>
            <a:chOff x="1328804" y="2115487"/>
            <a:chExt cx="6546029" cy="393460"/>
          </a:xfrm>
        </p:grpSpPr>
        <p:sp>
          <p:nvSpPr>
            <p:cNvPr id="4" name="Title 1">
              <a:extLst>
                <a:ext uri="{FF2B5EF4-FFF2-40B4-BE49-F238E27FC236}">
                  <a16:creationId xmlns:a16="http://schemas.microsoft.com/office/drawing/2014/main" id="{488B4450-FA42-4E6C-85FF-547FED49AD1C}"/>
                </a:ext>
              </a:extLst>
            </p:cNvPr>
            <p:cNvSpPr txBox="1">
              <a:spLocks/>
            </p:cNvSpPr>
            <p:nvPr/>
          </p:nvSpPr>
          <p:spPr>
            <a:xfrm>
              <a:off x="1328804" y="2115487"/>
              <a:ext cx="2070380" cy="39346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 lnSpcReduction="1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True/false</a:t>
              </a:r>
            </a:p>
          </p:txBody>
        </p:sp>
        <p:sp>
          <p:nvSpPr>
            <p:cNvPr id="13" name="Title 1">
              <a:extLst>
                <a:ext uri="{FF2B5EF4-FFF2-40B4-BE49-F238E27FC236}">
                  <a16:creationId xmlns:a16="http://schemas.microsoft.com/office/drawing/2014/main" id="{A741C9B5-107A-4237-A699-B03FDE924B02}"/>
                </a:ext>
              </a:extLst>
            </p:cNvPr>
            <p:cNvSpPr txBox="1">
              <a:spLocks/>
            </p:cNvSpPr>
            <p:nvPr/>
          </p:nvSpPr>
          <p:spPr>
            <a:xfrm>
              <a:off x="3566629" y="2115487"/>
              <a:ext cx="2070380" cy="39346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 lnSpcReduction="1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Reflect</a:t>
              </a:r>
            </a:p>
          </p:txBody>
        </p:sp>
        <p:sp>
          <p:nvSpPr>
            <p:cNvPr id="14" name="Title 1">
              <a:extLst>
                <a:ext uri="{FF2B5EF4-FFF2-40B4-BE49-F238E27FC236}">
                  <a16:creationId xmlns:a16="http://schemas.microsoft.com/office/drawing/2014/main" id="{F1EF6F7E-60A8-4269-B56D-EA7FDB31BFB9}"/>
                </a:ext>
              </a:extLst>
            </p:cNvPr>
            <p:cNvSpPr txBox="1">
              <a:spLocks/>
            </p:cNvSpPr>
            <p:nvPr/>
          </p:nvSpPr>
          <p:spPr>
            <a:xfrm>
              <a:off x="5804453" y="2115487"/>
              <a:ext cx="2070380" cy="39346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 lnSpcReduction="1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Your Turn</a:t>
              </a: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6C3F8E7C-4AA3-4B5E-BD37-56B6034A6A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938" y="2535268"/>
            <a:ext cx="914400" cy="914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6F538C6-D28C-44E1-BF20-974AD3DDD2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976" y="2618355"/>
            <a:ext cx="914400" cy="9144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5330771-47CC-44C6-A27A-95A3B765E3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667" y="2657475"/>
            <a:ext cx="692666" cy="69266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6E40DCF-8CB2-4FDB-AE76-157CE5028E49}"/>
              </a:ext>
            </a:extLst>
          </p:cNvPr>
          <p:cNvSpPr txBox="1"/>
          <p:nvPr/>
        </p:nvSpPr>
        <p:spPr>
          <a:xfrm rot="16200000">
            <a:off x="-269904" y="6218761"/>
            <a:ext cx="90914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Rule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DD51B94-7E54-4961-9FA0-32F39FFEDE0D}"/>
                  </a:ext>
                </a:extLst>
              </p:cNvPr>
              <p:cNvSpPr txBox="1"/>
              <p:nvPr/>
            </p:nvSpPr>
            <p:spPr>
              <a:xfrm>
                <a:off x="3527099" y="4496141"/>
                <a:ext cx="218329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 smtClean="0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</a:rPr>
                        <m:t>0.5</m:t>
                      </m:r>
                      <m:r>
                        <m:rPr>
                          <m:nor/>
                        </m:rPr>
                        <a:rPr lang="en-GB" sz="2400" i="1" dirty="0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</a:rPr>
                        <m:t>              </m:t>
                      </m:r>
                      <m:r>
                        <a:rPr lang="en-GB" sz="2400" i="1" dirty="0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</a:rPr>
                        <m:t>0.</m:t>
                      </m:r>
                      <m:r>
                        <a:rPr lang="en-GB" sz="2400" b="0" i="1" dirty="0" smtClean="0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i="1" dirty="0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m:rPr>
                          <m:nor/>
                        </m:rPr>
                        <a:rPr lang="en-GB" sz="2400" i="1" dirty="0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?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DD51B94-7E54-4961-9FA0-32F39FFEDE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7099" y="4496141"/>
                <a:ext cx="2183290" cy="369332"/>
              </a:xfrm>
              <a:prstGeom prst="rect">
                <a:avLst/>
              </a:prstGeom>
              <a:blipFill>
                <a:blip r:embed="rId7"/>
                <a:stretch>
                  <a:fillRect l="-3073" r="-3073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A541D85-D6D8-4D05-B430-C6CD2F9D533F}"/>
                  </a:ext>
                </a:extLst>
              </p:cNvPr>
              <p:cNvSpPr txBox="1"/>
              <p:nvPr/>
            </p:nvSpPr>
            <p:spPr>
              <a:xfrm>
                <a:off x="3496261" y="5099060"/>
                <a:ext cx="235320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 dirty="0" smtClean="0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</a:rPr>
                        <m:t>0.5</m:t>
                      </m:r>
                      <m:r>
                        <m:rPr>
                          <m:nor/>
                        </m:rPr>
                        <a:rPr lang="en-GB" sz="2400" b="0" i="1" dirty="0" smtClean="0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m:rPr>
                          <m:nor/>
                        </m:rPr>
                        <a:rPr lang="en-GB" sz="2400" i="1" dirty="0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</a:rPr>
                        <m:t>          </m:t>
                      </m:r>
                      <m:r>
                        <a:rPr lang="en-GB" sz="2400" b="0" i="1" dirty="0" smtClean="0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GB" sz="2400" i="1" dirty="0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</a:rPr>
                        <m:t>0.5</m:t>
                      </m:r>
                      <m:r>
                        <a:rPr lang="en-GB" sz="2400" b="0" i="1" dirty="0" smtClean="0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400" i="1" dirty="0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m:rPr>
                          <m:nor/>
                        </m:rPr>
                        <a:rPr lang="en-GB" sz="2400" i="1" dirty="0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?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A541D85-D6D8-4D05-B430-C6CD2F9D53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6261" y="5099060"/>
                <a:ext cx="2353208" cy="369332"/>
              </a:xfrm>
              <a:prstGeom prst="rect">
                <a:avLst/>
              </a:prstGeom>
              <a:blipFill>
                <a:blip r:embed="rId8"/>
                <a:stretch>
                  <a:fillRect l="-2850" r="-2591"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>
            <a:extLst>
              <a:ext uri="{FF2B5EF4-FFF2-40B4-BE49-F238E27FC236}">
                <a16:creationId xmlns:a16="http://schemas.microsoft.com/office/drawing/2014/main" id="{E4312286-CEA1-4FB6-8252-74DA16CAF5C5}"/>
              </a:ext>
            </a:extLst>
          </p:cNvPr>
          <p:cNvSpPr/>
          <p:nvPr/>
        </p:nvSpPr>
        <p:spPr>
          <a:xfrm>
            <a:off x="4248919" y="3861412"/>
            <a:ext cx="457200" cy="384244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FFD2E34-179E-4ACD-864A-D1417B1702D0}"/>
              </a:ext>
            </a:extLst>
          </p:cNvPr>
          <p:cNvSpPr/>
          <p:nvPr/>
        </p:nvSpPr>
        <p:spPr>
          <a:xfrm>
            <a:off x="4248919" y="4497331"/>
            <a:ext cx="457200" cy="384244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D770BAB-FEF0-46BF-878E-45C7AE4D1860}"/>
              </a:ext>
            </a:extLst>
          </p:cNvPr>
          <p:cNvSpPr/>
          <p:nvPr/>
        </p:nvSpPr>
        <p:spPr>
          <a:xfrm>
            <a:off x="4215665" y="5058293"/>
            <a:ext cx="457200" cy="384244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7805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BF09B6A-1302-4E74-80B6-E843D6186E56}"/>
                  </a:ext>
                </a:extLst>
              </p:cNvPr>
              <p:cNvSpPr/>
              <p:nvPr/>
            </p:nvSpPr>
            <p:spPr>
              <a:xfrm>
                <a:off x="328474" y="151179"/>
                <a:ext cx="2889682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0.5</m:t>
                    </m:r>
                  </m:oMath>
                </a14:m>
                <a:r>
                  <a:rPr kumimoji="0" lang="en-GB" sz="2800" b="0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             </a:t>
                </a: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0.5</m:t>
                    </m:r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</m:t>
                    </m:r>
                  </m:oMath>
                </a14:m>
                <a:r>
                  <a:rPr kumimoji="0" lang="en-GB" sz="2800" b="0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BF09B6A-1302-4E74-80B6-E843D6186E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474" y="151179"/>
                <a:ext cx="2889682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38C32607-A430-4A59-AE01-B433C7ED7DBA}"/>
              </a:ext>
            </a:extLst>
          </p:cNvPr>
          <p:cNvSpPr/>
          <p:nvPr/>
        </p:nvSpPr>
        <p:spPr>
          <a:xfrm>
            <a:off x="3589924" y="89624"/>
            <a:ext cx="19641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&gt;	 =	  &lt;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F21BCDA-22D5-48E5-999A-BC61EF5DBC05}"/>
              </a:ext>
            </a:extLst>
          </p:cNvPr>
          <p:cNvSpPr/>
          <p:nvPr/>
        </p:nvSpPr>
        <p:spPr>
          <a:xfrm>
            <a:off x="1232450" y="208722"/>
            <a:ext cx="457200" cy="3842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368A323-DA87-4118-AF34-293020D3ABC3}"/>
                  </a:ext>
                </a:extLst>
              </p:cNvPr>
              <p:cNvSpPr/>
              <p:nvPr/>
            </p:nvSpPr>
            <p:spPr>
              <a:xfrm>
                <a:off x="328474" y="1098709"/>
                <a:ext cx="2889682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0.5</m:t>
                    </m:r>
                  </m:oMath>
                </a14:m>
                <a:r>
                  <a:rPr kumimoji="0" lang="en-GB" sz="2800" b="0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             </a:t>
                </a: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0.5</m:t>
                    </m:r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5</m:t>
                    </m:r>
                  </m:oMath>
                </a14:m>
                <a:r>
                  <a:rPr kumimoji="0" lang="en-GB" sz="2800" b="0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368A323-DA87-4118-AF34-293020D3AB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474" y="1098709"/>
                <a:ext cx="2889682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462FB607-3958-47D9-87BF-F704723FE637}"/>
              </a:ext>
            </a:extLst>
          </p:cNvPr>
          <p:cNvSpPr/>
          <p:nvPr/>
        </p:nvSpPr>
        <p:spPr>
          <a:xfrm>
            <a:off x="1232450" y="1156252"/>
            <a:ext cx="457200" cy="3842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386B404-0129-4173-A423-3166782D09C3}"/>
                  </a:ext>
                </a:extLst>
              </p:cNvPr>
              <p:cNvSpPr/>
              <p:nvPr/>
            </p:nvSpPr>
            <p:spPr>
              <a:xfrm>
                <a:off x="328474" y="2046239"/>
                <a:ext cx="2889682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0.5</m:t>
                    </m:r>
                  </m:oMath>
                </a14:m>
                <a:r>
                  <a:rPr kumimoji="0" lang="en-GB" sz="2800" b="0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             </a:t>
                </a: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0.</m:t>
                    </m:r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45</m:t>
                    </m:r>
                  </m:oMath>
                </a14:m>
                <a:r>
                  <a:rPr kumimoji="0" lang="en-GB" sz="2800" b="0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386B404-0129-4173-A423-3166782D09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474" y="2046239"/>
                <a:ext cx="2889682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DF067E21-EB03-41B3-B089-0F25B9AA2927}"/>
              </a:ext>
            </a:extLst>
          </p:cNvPr>
          <p:cNvSpPr/>
          <p:nvPr/>
        </p:nvSpPr>
        <p:spPr>
          <a:xfrm>
            <a:off x="1232450" y="2103782"/>
            <a:ext cx="457200" cy="3842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1F01443-90CF-4F53-88E1-47440E69800C}"/>
                  </a:ext>
                </a:extLst>
              </p:cNvPr>
              <p:cNvSpPr/>
              <p:nvPr/>
            </p:nvSpPr>
            <p:spPr>
              <a:xfrm>
                <a:off x="328474" y="2993769"/>
                <a:ext cx="2889682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0.5</m:t>
                    </m:r>
                  </m:oMath>
                </a14:m>
                <a:r>
                  <a:rPr kumimoji="0" lang="en-GB" sz="2800" b="0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             </a:t>
                </a: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0.</m:t>
                    </m:r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455</m:t>
                    </m:r>
                  </m:oMath>
                </a14:m>
                <a:r>
                  <a:rPr kumimoji="0" lang="en-GB" sz="2800" b="0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1F01443-90CF-4F53-88E1-47440E6980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474" y="2993769"/>
                <a:ext cx="2889682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EA83503F-141B-4F5A-B9D2-03844C327D2E}"/>
              </a:ext>
            </a:extLst>
          </p:cNvPr>
          <p:cNvSpPr/>
          <p:nvPr/>
        </p:nvSpPr>
        <p:spPr>
          <a:xfrm>
            <a:off x="1232450" y="3051312"/>
            <a:ext cx="457200" cy="3842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FC58D18-6E11-4E2B-8DC4-F577B94E53E9}"/>
                  </a:ext>
                </a:extLst>
              </p:cNvPr>
              <p:cNvSpPr/>
              <p:nvPr/>
            </p:nvSpPr>
            <p:spPr>
              <a:xfrm>
                <a:off x="328474" y="3941299"/>
                <a:ext cx="2889682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0.5</m:t>
                    </m:r>
                  </m:oMath>
                </a14:m>
                <a:r>
                  <a:rPr kumimoji="0" lang="en-GB" sz="2800" b="0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             </a:t>
                </a: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0.</m:t>
                    </m:r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545</m:t>
                    </m:r>
                  </m:oMath>
                </a14:m>
                <a:r>
                  <a:rPr kumimoji="0" lang="en-GB" sz="2800" b="0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FC58D18-6E11-4E2B-8DC4-F577B94E53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474" y="3941299"/>
                <a:ext cx="2889682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CD8C4B56-B524-4421-9841-A73BD0432FB9}"/>
              </a:ext>
            </a:extLst>
          </p:cNvPr>
          <p:cNvSpPr/>
          <p:nvPr/>
        </p:nvSpPr>
        <p:spPr>
          <a:xfrm>
            <a:off x="1232450" y="3998842"/>
            <a:ext cx="457200" cy="3842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1DE7EB68-439B-4CE1-9F4B-B5F7FBAD94EB}"/>
                  </a:ext>
                </a:extLst>
              </p:cNvPr>
              <p:cNvSpPr/>
              <p:nvPr/>
            </p:nvSpPr>
            <p:spPr>
              <a:xfrm>
                <a:off x="328474" y="4888829"/>
                <a:ext cx="2889682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0.5</m:t>
                    </m:r>
                  </m:oMath>
                </a14:m>
                <a:r>
                  <a:rPr kumimoji="0" lang="en-GB" sz="2800" b="0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             </a:t>
                </a: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0.5</m:t>
                    </m:r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05</m:t>
                    </m:r>
                  </m:oMath>
                </a14:m>
                <a:r>
                  <a:rPr kumimoji="0" lang="en-GB" sz="2800" b="0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1DE7EB68-439B-4CE1-9F4B-B5F7FBAD94E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474" y="4888829"/>
                <a:ext cx="2889682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id="{7ED61AB6-F53D-4676-AF19-B7FF05F4C235}"/>
              </a:ext>
            </a:extLst>
          </p:cNvPr>
          <p:cNvSpPr/>
          <p:nvPr/>
        </p:nvSpPr>
        <p:spPr>
          <a:xfrm>
            <a:off x="1232450" y="4946372"/>
            <a:ext cx="457200" cy="3842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608290E-5FD5-4DA3-8CEE-EE0BE1F95128}"/>
                  </a:ext>
                </a:extLst>
              </p:cNvPr>
              <p:cNvSpPr/>
              <p:nvPr/>
            </p:nvSpPr>
            <p:spPr>
              <a:xfrm>
                <a:off x="328474" y="5836359"/>
                <a:ext cx="2889682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0.5</m:t>
                    </m:r>
                  </m:oMath>
                </a14:m>
                <a:r>
                  <a:rPr kumimoji="0" lang="en-GB" sz="2800" b="0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             </a:t>
                </a: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0.5</m:t>
                    </m:r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00</m:t>
                    </m:r>
                  </m:oMath>
                </a14:m>
                <a:r>
                  <a:rPr kumimoji="0" lang="en-GB" sz="2800" b="0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608290E-5FD5-4DA3-8CEE-EE0BE1F951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474" y="5836359"/>
                <a:ext cx="2889682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5">
            <a:extLst>
              <a:ext uri="{FF2B5EF4-FFF2-40B4-BE49-F238E27FC236}">
                <a16:creationId xmlns:a16="http://schemas.microsoft.com/office/drawing/2014/main" id="{4EBF3A9B-D9AD-49BD-95FF-E504738609B7}"/>
              </a:ext>
            </a:extLst>
          </p:cNvPr>
          <p:cNvSpPr/>
          <p:nvPr/>
        </p:nvSpPr>
        <p:spPr>
          <a:xfrm>
            <a:off x="1232450" y="5893902"/>
            <a:ext cx="457200" cy="3842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C7BC4A3-5F6A-4A6D-AB33-186FB5E9BCA8}"/>
              </a:ext>
            </a:extLst>
          </p:cNvPr>
          <p:cNvSpPr/>
          <p:nvPr/>
        </p:nvSpPr>
        <p:spPr>
          <a:xfrm>
            <a:off x="3589924" y="1067931"/>
            <a:ext cx="19641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&gt;	 =	  &lt;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AC572FE-065F-463A-AE79-51E17BA42FF5}"/>
              </a:ext>
            </a:extLst>
          </p:cNvPr>
          <p:cNvSpPr/>
          <p:nvPr/>
        </p:nvSpPr>
        <p:spPr>
          <a:xfrm>
            <a:off x="3589924" y="2003516"/>
            <a:ext cx="19641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&gt;	 =	  &lt;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B10268A-9EF5-4EA7-A606-A198E04B8AEB}"/>
              </a:ext>
            </a:extLst>
          </p:cNvPr>
          <p:cNvSpPr/>
          <p:nvPr/>
        </p:nvSpPr>
        <p:spPr>
          <a:xfrm>
            <a:off x="3589924" y="2951046"/>
            <a:ext cx="19641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&gt;	 =	  &lt;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EA25817-34EA-44F3-926C-1B96743227AE}"/>
              </a:ext>
            </a:extLst>
          </p:cNvPr>
          <p:cNvSpPr/>
          <p:nvPr/>
        </p:nvSpPr>
        <p:spPr>
          <a:xfrm>
            <a:off x="3589924" y="3910521"/>
            <a:ext cx="19641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&gt;	 =	  &lt;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B8B1A89-21A9-455C-A5AF-B62BF07AD316}"/>
              </a:ext>
            </a:extLst>
          </p:cNvPr>
          <p:cNvSpPr/>
          <p:nvPr/>
        </p:nvSpPr>
        <p:spPr>
          <a:xfrm>
            <a:off x="3597256" y="4842397"/>
            <a:ext cx="19641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&gt;	 =	  &lt;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28B5CEF-1790-418C-B386-FBE2C3B24322}"/>
              </a:ext>
            </a:extLst>
          </p:cNvPr>
          <p:cNvSpPr/>
          <p:nvPr/>
        </p:nvSpPr>
        <p:spPr>
          <a:xfrm>
            <a:off x="3597256" y="5801872"/>
            <a:ext cx="19641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&gt;	 =	  &lt;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87A08E2-7314-4A31-B98A-CA9FCDDB9413}"/>
              </a:ext>
            </a:extLst>
          </p:cNvPr>
          <p:cNvSpPr/>
          <p:nvPr/>
        </p:nvSpPr>
        <p:spPr>
          <a:xfrm>
            <a:off x="4333115" y="151179"/>
            <a:ext cx="492432" cy="45667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2363D3EB-05BF-46B0-A94B-3C6A4F95154E}"/>
              </a:ext>
            </a:extLst>
          </p:cNvPr>
          <p:cNvSpPr/>
          <p:nvPr/>
        </p:nvSpPr>
        <p:spPr>
          <a:xfrm>
            <a:off x="4913351" y="1131155"/>
            <a:ext cx="492432" cy="45667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186725A9-5BB0-4120-8CAE-3FA4E9BFF0DE}"/>
              </a:ext>
            </a:extLst>
          </p:cNvPr>
          <p:cNvSpPr/>
          <p:nvPr/>
        </p:nvSpPr>
        <p:spPr>
          <a:xfrm>
            <a:off x="3758194" y="2084658"/>
            <a:ext cx="492432" cy="45667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6478DC45-47D6-4B74-8A92-9F012BF78FD0}"/>
              </a:ext>
            </a:extLst>
          </p:cNvPr>
          <p:cNvSpPr/>
          <p:nvPr/>
        </p:nvSpPr>
        <p:spPr>
          <a:xfrm>
            <a:off x="3758194" y="3032297"/>
            <a:ext cx="492432" cy="45667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B51A016-64B5-4327-821D-A56494C94C02}"/>
              </a:ext>
            </a:extLst>
          </p:cNvPr>
          <p:cNvSpPr/>
          <p:nvPr/>
        </p:nvSpPr>
        <p:spPr>
          <a:xfrm>
            <a:off x="4913351" y="3976449"/>
            <a:ext cx="492432" cy="45667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CD771D22-8FF1-4E4F-89F0-8CDEB6A51231}"/>
              </a:ext>
            </a:extLst>
          </p:cNvPr>
          <p:cNvSpPr/>
          <p:nvPr/>
        </p:nvSpPr>
        <p:spPr>
          <a:xfrm>
            <a:off x="4913351" y="4946372"/>
            <a:ext cx="492432" cy="45667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FC9BBA0F-721C-42F4-A1D8-D5DA16B219BE}"/>
              </a:ext>
            </a:extLst>
          </p:cNvPr>
          <p:cNvSpPr/>
          <p:nvPr/>
        </p:nvSpPr>
        <p:spPr>
          <a:xfrm>
            <a:off x="4333115" y="5859072"/>
            <a:ext cx="492432" cy="45667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DB97B5D-7FDF-476E-A2F5-BABF5D3BE080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mrbartonmaths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721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A6968F59-73AF-4EE1-B7E3-275C27E49647}"/>
              </a:ext>
            </a:extLst>
          </p:cNvPr>
          <p:cNvSpPr txBox="1"/>
          <p:nvPr/>
        </p:nvSpPr>
        <p:spPr>
          <a:xfrm>
            <a:off x="380595" y="210241"/>
            <a:ext cx="27011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Turn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091BB95F-C85B-46F4-B3A0-969951253306}"/>
                  </a:ext>
                </a:extLst>
              </p:cNvPr>
              <p:cNvSpPr/>
              <p:nvPr/>
            </p:nvSpPr>
            <p:spPr>
              <a:xfrm>
                <a:off x="328474" y="1244255"/>
                <a:ext cx="2889682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0.8</m:t>
                    </m:r>
                  </m:oMath>
                </a14:m>
                <a:r>
                  <a:rPr kumimoji="0" lang="en-GB" sz="2800" b="0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             </a:t>
                </a: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0.</m:t>
                    </m:r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70</m:t>
                    </m:r>
                  </m:oMath>
                </a14:m>
                <a:r>
                  <a:rPr kumimoji="0" lang="en-GB" sz="2800" b="0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091BB95F-C85B-46F4-B3A0-9699512533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474" y="1244255"/>
                <a:ext cx="2889682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 31">
            <a:extLst>
              <a:ext uri="{FF2B5EF4-FFF2-40B4-BE49-F238E27FC236}">
                <a16:creationId xmlns:a16="http://schemas.microsoft.com/office/drawing/2014/main" id="{358DC645-1F46-46D5-9893-47DC97782982}"/>
              </a:ext>
            </a:extLst>
          </p:cNvPr>
          <p:cNvSpPr/>
          <p:nvPr/>
        </p:nvSpPr>
        <p:spPr>
          <a:xfrm>
            <a:off x="3589924" y="1182700"/>
            <a:ext cx="19641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&gt;	 =	  &lt;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8907086-E821-4F6D-B397-5871C268C53F}"/>
              </a:ext>
            </a:extLst>
          </p:cNvPr>
          <p:cNvSpPr/>
          <p:nvPr/>
        </p:nvSpPr>
        <p:spPr>
          <a:xfrm>
            <a:off x="1232450" y="1301798"/>
            <a:ext cx="457200" cy="3842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FD1C229D-B8C1-41F5-9A27-D789EDAD5F6D}"/>
                  </a:ext>
                </a:extLst>
              </p:cNvPr>
              <p:cNvSpPr/>
              <p:nvPr/>
            </p:nvSpPr>
            <p:spPr>
              <a:xfrm>
                <a:off x="328474" y="2295113"/>
                <a:ext cx="2889682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0.8</m:t>
                    </m:r>
                  </m:oMath>
                </a14:m>
                <a:r>
                  <a:rPr kumimoji="0" lang="en-GB" sz="2800" b="0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             </a:t>
                </a: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0.</m:t>
                    </m:r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80</m:t>
                    </m:r>
                  </m:oMath>
                </a14:m>
                <a:r>
                  <a:rPr kumimoji="0" lang="en-GB" sz="2800" b="0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FD1C229D-B8C1-41F5-9A27-D789EDAD5F6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474" y="2295113"/>
                <a:ext cx="2889682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ectangle 37">
            <a:extLst>
              <a:ext uri="{FF2B5EF4-FFF2-40B4-BE49-F238E27FC236}">
                <a16:creationId xmlns:a16="http://schemas.microsoft.com/office/drawing/2014/main" id="{A4362838-AAE3-4178-A22A-7A536E83D87A}"/>
              </a:ext>
            </a:extLst>
          </p:cNvPr>
          <p:cNvSpPr/>
          <p:nvPr/>
        </p:nvSpPr>
        <p:spPr>
          <a:xfrm>
            <a:off x="3589924" y="2233558"/>
            <a:ext cx="19641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&gt;	 =	  &lt;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E35C294-D841-4A98-8D9A-835210ABAA01}"/>
              </a:ext>
            </a:extLst>
          </p:cNvPr>
          <p:cNvSpPr/>
          <p:nvPr/>
        </p:nvSpPr>
        <p:spPr>
          <a:xfrm>
            <a:off x="1232450" y="2352656"/>
            <a:ext cx="457200" cy="3842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18C6C37-DEB2-46C7-9074-3EFF1D217A30}"/>
                  </a:ext>
                </a:extLst>
              </p:cNvPr>
              <p:cNvSpPr/>
              <p:nvPr/>
            </p:nvSpPr>
            <p:spPr>
              <a:xfrm>
                <a:off x="328474" y="3345971"/>
                <a:ext cx="2889682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0.8</m:t>
                    </m:r>
                  </m:oMath>
                </a14:m>
                <a:r>
                  <a:rPr kumimoji="0" lang="en-GB" sz="2800" b="0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             </a:t>
                </a: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0.</m:t>
                    </m:r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809</m:t>
                    </m:r>
                  </m:oMath>
                </a14:m>
                <a:r>
                  <a:rPr kumimoji="0" lang="en-GB" sz="2800" b="0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18C6C37-DEB2-46C7-9074-3EFF1D217A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474" y="3345971"/>
                <a:ext cx="2889682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Rectangle 40">
            <a:extLst>
              <a:ext uri="{FF2B5EF4-FFF2-40B4-BE49-F238E27FC236}">
                <a16:creationId xmlns:a16="http://schemas.microsoft.com/office/drawing/2014/main" id="{8F7F8C25-2C16-4131-BBB0-9DB9A798C36B}"/>
              </a:ext>
            </a:extLst>
          </p:cNvPr>
          <p:cNvSpPr/>
          <p:nvPr/>
        </p:nvSpPr>
        <p:spPr>
          <a:xfrm>
            <a:off x="3589924" y="3284416"/>
            <a:ext cx="19641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&gt;	 =	  &lt;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A1BD4F9-0AAA-4186-89F9-98D76505C6BB}"/>
              </a:ext>
            </a:extLst>
          </p:cNvPr>
          <p:cNvSpPr/>
          <p:nvPr/>
        </p:nvSpPr>
        <p:spPr>
          <a:xfrm>
            <a:off x="1232450" y="3403514"/>
            <a:ext cx="457200" cy="3842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F1B54197-F5C3-4886-A5A0-C11D7F5950C1}"/>
                  </a:ext>
                </a:extLst>
              </p:cNvPr>
              <p:cNvSpPr/>
              <p:nvPr/>
            </p:nvSpPr>
            <p:spPr>
              <a:xfrm>
                <a:off x="328474" y="4396829"/>
                <a:ext cx="2889682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0.8</m:t>
                    </m:r>
                  </m:oMath>
                </a14:m>
                <a:r>
                  <a:rPr kumimoji="0" lang="en-GB" sz="2800" b="0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             </a:t>
                </a: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0.5</m:t>
                    </m:r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09</m:t>
                    </m:r>
                  </m:oMath>
                </a14:m>
                <a:r>
                  <a:rPr kumimoji="0" lang="en-GB" sz="2800" b="0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F1B54197-F5C3-4886-A5A0-C11D7F5950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474" y="4396829"/>
                <a:ext cx="2889682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Rectangle 43">
            <a:extLst>
              <a:ext uri="{FF2B5EF4-FFF2-40B4-BE49-F238E27FC236}">
                <a16:creationId xmlns:a16="http://schemas.microsoft.com/office/drawing/2014/main" id="{29189B37-DE3D-46CA-AD23-896A35F48B18}"/>
              </a:ext>
            </a:extLst>
          </p:cNvPr>
          <p:cNvSpPr/>
          <p:nvPr/>
        </p:nvSpPr>
        <p:spPr>
          <a:xfrm>
            <a:off x="3589924" y="4335274"/>
            <a:ext cx="19641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&gt;	 =	  &lt;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631C470-84A5-4092-88FA-85EB538203B7}"/>
              </a:ext>
            </a:extLst>
          </p:cNvPr>
          <p:cNvSpPr/>
          <p:nvPr/>
        </p:nvSpPr>
        <p:spPr>
          <a:xfrm>
            <a:off x="1232450" y="4454372"/>
            <a:ext cx="457200" cy="3842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7166D721-0B35-4A80-B96C-BCE51A457B86}"/>
                  </a:ext>
                </a:extLst>
              </p:cNvPr>
              <p:cNvSpPr/>
              <p:nvPr/>
            </p:nvSpPr>
            <p:spPr>
              <a:xfrm>
                <a:off x="328474" y="5447687"/>
                <a:ext cx="2889682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0.8</m:t>
                    </m:r>
                  </m:oMath>
                </a14:m>
                <a:r>
                  <a:rPr kumimoji="0" lang="en-GB" sz="2800" b="0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             </a:t>
                </a: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0.</m:t>
                    </m:r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009</m:t>
                    </m:r>
                  </m:oMath>
                </a14:m>
                <a:r>
                  <a:rPr kumimoji="0" lang="en-GB" sz="2800" b="0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7166D721-0B35-4A80-B96C-BCE51A457B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474" y="5447687"/>
                <a:ext cx="2889682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ectangle 46">
            <a:extLst>
              <a:ext uri="{FF2B5EF4-FFF2-40B4-BE49-F238E27FC236}">
                <a16:creationId xmlns:a16="http://schemas.microsoft.com/office/drawing/2014/main" id="{E742CC8D-1A6C-4A74-8EC1-7E84FB2F1655}"/>
              </a:ext>
            </a:extLst>
          </p:cNvPr>
          <p:cNvSpPr/>
          <p:nvPr/>
        </p:nvSpPr>
        <p:spPr>
          <a:xfrm>
            <a:off x="3589924" y="5386132"/>
            <a:ext cx="19641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&gt;	 =	  &lt;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49707CA-F34B-4E06-B638-4577FF9BF52D}"/>
              </a:ext>
            </a:extLst>
          </p:cNvPr>
          <p:cNvSpPr/>
          <p:nvPr/>
        </p:nvSpPr>
        <p:spPr>
          <a:xfrm>
            <a:off x="1232450" y="5505230"/>
            <a:ext cx="457200" cy="3842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F98625F-5691-4042-886E-2D02D7AED590}"/>
              </a:ext>
            </a:extLst>
          </p:cNvPr>
          <p:cNvSpPr/>
          <p:nvPr/>
        </p:nvSpPr>
        <p:spPr>
          <a:xfrm>
            <a:off x="3736193" y="1265583"/>
            <a:ext cx="492432" cy="45667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BFD8CCF-5361-4FCF-89FC-C0184C25AE9C}"/>
              </a:ext>
            </a:extLst>
          </p:cNvPr>
          <p:cNvSpPr/>
          <p:nvPr/>
        </p:nvSpPr>
        <p:spPr>
          <a:xfrm>
            <a:off x="4325783" y="2289572"/>
            <a:ext cx="492432" cy="45667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E961848-373D-4C0E-804E-53FBBD2C8238}"/>
              </a:ext>
            </a:extLst>
          </p:cNvPr>
          <p:cNvSpPr/>
          <p:nvPr/>
        </p:nvSpPr>
        <p:spPr>
          <a:xfrm>
            <a:off x="4887824" y="3351180"/>
            <a:ext cx="492432" cy="45667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FD6FC0A-23BE-4D0B-BD75-497E6A3E04D6}"/>
              </a:ext>
            </a:extLst>
          </p:cNvPr>
          <p:cNvSpPr/>
          <p:nvPr/>
        </p:nvSpPr>
        <p:spPr>
          <a:xfrm>
            <a:off x="3736193" y="4394638"/>
            <a:ext cx="492432" cy="45667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3A6E0E5-2A1A-4496-9434-211BC1C938A4}"/>
              </a:ext>
            </a:extLst>
          </p:cNvPr>
          <p:cNvSpPr/>
          <p:nvPr/>
        </p:nvSpPr>
        <p:spPr>
          <a:xfrm>
            <a:off x="3782876" y="5480960"/>
            <a:ext cx="492432" cy="45667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C363AB9-7385-4D91-92D0-F8C9A2166B23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>
                <a:solidFill>
                  <a:schemeClr val="bg1"/>
                </a:solidFill>
              </a:rPr>
              <a:t>mrbartonmaths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7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911</TotalTime>
  <Words>147</Words>
  <Application>Microsoft Office PowerPoint</Application>
  <PresentationFormat>On-screen Show (4:3)</PresentationFormat>
  <Paragraphs>37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Decimals:  Ordering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Dawn Marchant</cp:lastModifiedBy>
  <cp:revision>89</cp:revision>
  <dcterms:created xsi:type="dcterms:W3CDTF">2018-01-26T08:52:52Z</dcterms:created>
  <dcterms:modified xsi:type="dcterms:W3CDTF">2025-08-11T14:51:42Z</dcterms:modified>
</cp:coreProperties>
</file>