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24" r:id="rId2"/>
    <p:sldId id="343" r:id="rId3"/>
    <p:sldId id="345" r:id="rId4"/>
    <p:sldId id="346" r:id="rId5"/>
    <p:sldId id="347" r:id="rId6"/>
    <p:sldId id="348" r:id="rId7"/>
    <p:sldId id="349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467" autoAdjust="0"/>
  </p:normalViewPr>
  <p:slideViewPr>
    <p:cSldViewPr snapToGrid="0">
      <p:cViewPr varScale="1">
        <p:scale>
          <a:sx n="101" d="100"/>
          <a:sy n="101" d="100"/>
        </p:scale>
        <p:origin x="195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2A451-1D68-4C67-BE54-8E146B936B11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91062-EF12-46A9-B437-7769B7E47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418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E91062-EF12-46A9-B437-7769B7E470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516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34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814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47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175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023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11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8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683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08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854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95939-B29A-4B1C-9214-A2E5F705DF7E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78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95939-B29A-4B1C-9214-A2E5F705DF7E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5D49A-3CF4-4982-A811-890D0C0D4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33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97DEB-F45C-4041-AC68-4037D512EC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859" y="195014"/>
            <a:ext cx="7115646" cy="1386864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Parallel, Perpendicular </a:t>
            </a:r>
            <a:br>
              <a:rPr lang="en-GB" sz="4400" b="1" dirty="0">
                <a:solidFill>
                  <a:schemeClr val="bg1"/>
                </a:solidFill>
              </a:rPr>
            </a:br>
            <a:r>
              <a:rPr lang="en-GB" sz="4400" b="1" dirty="0">
                <a:solidFill>
                  <a:schemeClr val="bg1"/>
                </a:solidFill>
              </a:rPr>
              <a:t>or Neither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B83073F-54EB-4BAA-B9A1-177FE7B3603C}"/>
              </a:ext>
            </a:extLst>
          </p:cNvPr>
          <p:cNvGrpSpPr/>
          <p:nvPr/>
        </p:nvGrpSpPr>
        <p:grpSpPr>
          <a:xfrm>
            <a:off x="1298986" y="2115487"/>
            <a:ext cx="6546029" cy="393460"/>
            <a:chOff x="1328804" y="2115487"/>
            <a:chExt cx="6546029" cy="39346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488B4450-FA42-4E6C-85FF-547FED49AD1C}"/>
                </a:ext>
              </a:extLst>
            </p:cNvPr>
            <p:cNvSpPr txBox="1">
              <a:spLocks/>
            </p:cNvSpPr>
            <p:nvPr/>
          </p:nvSpPr>
          <p:spPr>
            <a:xfrm>
              <a:off x="1328804" y="2115487"/>
              <a:ext cx="2070380" cy="39346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j-ea"/>
                  <a:cs typeface="+mj-cs"/>
                </a:rPr>
                <a:t>True/false</a:t>
              </a:r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A741C9B5-107A-4237-A699-B03FDE924B02}"/>
                </a:ext>
              </a:extLst>
            </p:cNvPr>
            <p:cNvSpPr txBox="1">
              <a:spLocks/>
            </p:cNvSpPr>
            <p:nvPr/>
          </p:nvSpPr>
          <p:spPr>
            <a:xfrm>
              <a:off x="3566629" y="2115487"/>
              <a:ext cx="2070380" cy="39346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j-ea"/>
                  <a:cs typeface="+mj-cs"/>
                </a:rPr>
                <a:t>Reflect</a:t>
              </a:r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F1EF6F7E-60A8-4269-B56D-EA7FDB31BFB9}"/>
                </a:ext>
              </a:extLst>
            </p:cNvPr>
            <p:cNvSpPr txBox="1">
              <a:spLocks/>
            </p:cNvSpPr>
            <p:nvPr/>
          </p:nvSpPr>
          <p:spPr>
            <a:xfrm>
              <a:off x="5804453" y="2115487"/>
              <a:ext cx="2070380" cy="39346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j-ea"/>
                  <a:cs typeface="+mj-cs"/>
                </a:rPr>
                <a:t>Your Turn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6C3F8E7C-4AA3-4B5E-BD37-56B6034A6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938" y="2535268"/>
            <a:ext cx="914400" cy="914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F538C6-D28C-44E1-BF20-974AD3DDD2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976" y="2618355"/>
            <a:ext cx="914400" cy="914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330771-47CC-44C6-A27A-95A3B765E3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667" y="2657475"/>
            <a:ext cx="692666" cy="69266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D692EE5-47D9-47BF-B144-AECEDD7A6514}"/>
              </a:ext>
            </a:extLst>
          </p:cNvPr>
          <p:cNvSpPr txBox="1"/>
          <p:nvPr/>
        </p:nvSpPr>
        <p:spPr>
          <a:xfrm rot="16200000">
            <a:off x="-269904" y="6218761"/>
            <a:ext cx="909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  Rule</a:t>
            </a:r>
          </a:p>
        </p:txBody>
      </p:sp>
    </p:spTree>
    <p:extLst>
      <p:ext uri="{BB962C8B-B14F-4D97-AF65-F5344CB8AC3E}">
        <p14:creationId xmlns:p14="http://schemas.microsoft.com/office/powerpoint/2010/main" val="414995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EE86DE3-C65F-404C-8804-4DAABBF5A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0185"/>
              </p:ext>
            </p:extLst>
          </p:nvPr>
        </p:nvGraphicFramePr>
        <p:xfrm>
          <a:off x="386342" y="113309"/>
          <a:ext cx="8252833" cy="6449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8258">
                  <a:extLst>
                    <a:ext uri="{9D8B030D-6E8A-4147-A177-3AD203B41FA5}">
                      <a16:colId xmlns:a16="http://schemas.microsoft.com/office/drawing/2014/main" val="4214192232"/>
                    </a:ext>
                  </a:extLst>
                </a:gridCol>
                <a:gridCol w="2314575">
                  <a:extLst>
                    <a:ext uri="{9D8B030D-6E8A-4147-A177-3AD203B41FA5}">
                      <a16:colId xmlns:a16="http://schemas.microsoft.com/office/drawing/2014/main" val="356008351"/>
                    </a:ext>
                  </a:extLst>
                </a:gridCol>
              </a:tblGrid>
              <a:tr h="891702">
                <a:tc>
                  <a:txBody>
                    <a:bodyPr/>
                    <a:lstStyle/>
                    <a:p>
                      <a:r>
                        <a:rPr lang="en-GB" dirty="0"/>
                        <a:t>Are these lines Parallel, Perpendicular or Neither?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120781890"/>
                  </a:ext>
                </a:extLst>
              </a:tr>
              <a:tr h="27788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93264590"/>
                  </a:ext>
                </a:extLst>
              </a:tr>
              <a:tr h="27788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2145773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01D50E0-50E2-4846-9658-24A0B8E9C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807" y="1076722"/>
            <a:ext cx="3420000" cy="26763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CE69FE-940D-4F82-8BDB-15408B6C33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807" y="3902725"/>
            <a:ext cx="3420000" cy="266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818E92A-928F-4B55-8D5C-BAC666057D46}"/>
              </a:ext>
            </a:extLst>
          </p:cNvPr>
          <p:cNvSpPr txBox="1"/>
          <p:nvPr/>
        </p:nvSpPr>
        <p:spPr>
          <a:xfrm>
            <a:off x="7010400" y="2230220"/>
            <a:ext cx="92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Neither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D4C1D2-576A-4A46-9668-4ADE334D96F3}"/>
              </a:ext>
            </a:extLst>
          </p:cNvPr>
          <p:cNvSpPr txBox="1"/>
          <p:nvPr/>
        </p:nvSpPr>
        <p:spPr>
          <a:xfrm>
            <a:off x="7010399" y="5048059"/>
            <a:ext cx="92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Parallel</a:t>
            </a:r>
          </a:p>
        </p:txBody>
      </p:sp>
    </p:spTree>
    <p:extLst>
      <p:ext uri="{BB962C8B-B14F-4D97-AF65-F5344CB8AC3E}">
        <p14:creationId xmlns:p14="http://schemas.microsoft.com/office/powerpoint/2010/main" val="41727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EE86DE3-C65F-404C-8804-4DAABBF5A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769081"/>
              </p:ext>
            </p:extLst>
          </p:nvPr>
        </p:nvGraphicFramePr>
        <p:xfrm>
          <a:off x="386342" y="113309"/>
          <a:ext cx="8252833" cy="6449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8258">
                  <a:extLst>
                    <a:ext uri="{9D8B030D-6E8A-4147-A177-3AD203B41FA5}">
                      <a16:colId xmlns:a16="http://schemas.microsoft.com/office/drawing/2014/main" val="4214192232"/>
                    </a:ext>
                  </a:extLst>
                </a:gridCol>
                <a:gridCol w="2314575">
                  <a:extLst>
                    <a:ext uri="{9D8B030D-6E8A-4147-A177-3AD203B41FA5}">
                      <a16:colId xmlns:a16="http://schemas.microsoft.com/office/drawing/2014/main" val="356008351"/>
                    </a:ext>
                  </a:extLst>
                </a:gridCol>
              </a:tblGrid>
              <a:tr h="891702">
                <a:tc>
                  <a:txBody>
                    <a:bodyPr/>
                    <a:lstStyle/>
                    <a:p>
                      <a:r>
                        <a:rPr lang="en-GB" dirty="0"/>
                        <a:t>Are these lines Parallel, Perpendicular or Neither?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120781890"/>
                  </a:ext>
                </a:extLst>
              </a:tr>
              <a:tr h="27788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93264590"/>
                  </a:ext>
                </a:extLst>
              </a:tr>
              <a:tr h="27788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2145773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132B2E9-FA58-4BF1-8210-AE56E24D3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316" y="1104900"/>
            <a:ext cx="3420000" cy="26595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3E0D39-4CFE-4FCE-BD02-435EDDC191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87"/>
          <a:stretch/>
        </p:blipFill>
        <p:spPr>
          <a:xfrm>
            <a:off x="1629316" y="3916803"/>
            <a:ext cx="3420000" cy="26459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D82BBA-904B-4394-A306-4201DA69449B}"/>
              </a:ext>
            </a:extLst>
          </p:cNvPr>
          <p:cNvSpPr txBox="1"/>
          <p:nvPr/>
        </p:nvSpPr>
        <p:spPr>
          <a:xfrm>
            <a:off x="7052721" y="2249987"/>
            <a:ext cx="92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Parallel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65C645-0FF0-4EC6-9AEE-08701AA85ADE}"/>
              </a:ext>
            </a:extLst>
          </p:cNvPr>
          <p:cNvSpPr txBox="1"/>
          <p:nvPr/>
        </p:nvSpPr>
        <p:spPr>
          <a:xfrm>
            <a:off x="6771733" y="5055098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Perpendicular</a:t>
            </a:r>
          </a:p>
        </p:txBody>
      </p:sp>
    </p:spTree>
    <p:extLst>
      <p:ext uri="{BB962C8B-B14F-4D97-AF65-F5344CB8AC3E}">
        <p14:creationId xmlns:p14="http://schemas.microsoft.com/office/powerpoint/2010/main" val="278707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EE86DE3-C65F-404C-8804-4DAABBF5A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723057"/>
              </p:ext>
            </p:extLst>
          </p:nvPr>
        </p:nvGraphicFramePr>
        <p:xfrm>
          <a:off x="386342" y="113309"/>
          <a:ext cx="8252833" cy="6449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8258">
                  <a:extLst>
                    <a:ext uri="{9D8B030D-6E8A-4147-A177-3AD203B41FA5}">
                      <a16:colId xmlns:a16="http://schemas.microsoft.com/office/drawing/2014/main" val="4214192232"/>
                    </a:ext>
                  </a:extLst>
                </a:gridCol>
                <a:gridCol w="2314575">
                  <a:extLst>
                    <a:ext uri="{9D8B030D-6E8A-4147-A177-3AD203B41FA5}">
                      <a16:colId xmlns:a16="http://schemas.microsoft.com/office/drawing/2014/main" val="356008351"/>
                    </a:ext>
                  </a:extLst>
                </a:gridCol>
              </a:tblGrid>
              <a:tr h="891702">
                <a:tc>
                  <a:txBody>
                    <a:bodyPr/>
                    <a:lstStyle/>
                    <a:p>
                      <a:r>
                        <a:rPr lang="en-GB" dirty="0"/>
                        <a:t>Are these lines Parallel, Perpendicular or Neither?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120781890"/>
                  </a:ext>
                </a:extLst>
              </a:tr>
              <a:tr h="27788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93264590"/>
                  </a:ext>
                </a:extLst>
              </a:tr>
              <a:tr h="27788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2145773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7F8391A-58F2-4D97-AF0D-9F09C81A9F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70"/>
          <a:stretch/>
        </p:blipFill>
        <p:spPr>
          <a:xfrm>
            <a:off x="1651125" y="1123952"/>
            <a:ext cx="3420000" cy="26193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25BDB0-B248-46BA-8448-E6B472338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65"/>
          <a:stretch/>
        </p:blipFill>
        <p:spPr>
          <a:xfrm>
            <a:off x="1651125" y="3952875"/>
            <a:ext cx="3420000" cy="2609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8570B1-6485-4D71-8E07-D99C38E20A60}"/>
              </a:ext>
            </a:extLst>
          </p:cNvPr>
          <p:cNvSpPr txBox="1"/>
          <p:nvPr/>
        </p:nvSpPr>
        <p:spPr>
          <a:xfrm>
            <a:off x="7030912" y="4888468"/>
            <a:ext cx="92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Neither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40534C-9F60-46B6-B93C-CBED11370621}"/>
              </a:ext>
            </a:extLst>
          </p:cNvPr>
          <p:cNvSpPr txBox="1"/>
          <p:nvPr/>
        </p:nvSpPr>
        <p:spPr>
          <a:xfrm>
            <a:off x="6749924" y="2248973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Perpendicular</a:t>
            </a:r>
          </a:p>
        </p:txBody>
      </p:sp>
    </p:spTree>
    <p:extLst>
      <p:ext uri="{BB962C8B-B14F-4D97-AF65-F5344CB8AC3E}">
        <p14:creationId xmlns:p14="http://schemas.microsoft.com/office/powerpoint/2010/main" val="27595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EE86DE3-C65F-404C-8804-4DAABBF5A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369955"/>
              </p:ext>
            </p:extLst>
          </p:nvPr>
        </p:nvGraphicFramePr>
        <p:xfrm>
          <a:off x="386342" y="113309"/>
          <a:ext cx="8252833" cy="6449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8258">
                  <a:extLst>
                    <a:ext uri="{9D8B030D-6E8A-4147-A177-3AD203B41FA5}">
                      <a16:colId xmlns:a16="http://schemas.microsoft.com/office/drawing/2014/main" val="4214192232"/>
                    </a:ext>
                  </a:extLst>
                </a:gridCol>
                <a:gridCol w="2314575">
                  <a:extLst>
                    <a:ext uri="{9D8B030D-6E8A-4147-A177-3AD203B41FA5}">
                      <a16:colId xmlns:a16="http://schemas.microsoft.com/office/drawing/2014/main" val="356008351"/>
                    </a:ext>
                  </a:extLst>
                </a:gridCol>
              </a:tblGrid>
              <a:tr h="891702">
                <a:tc>
                  <a:txBody>
                    <a:bodyPr/>
                    <a:lstStyle/>
                    <a:p>
                      <a:r>
                        <a:rPr lang="en-GB" dirty="0"/>
                        <a:t>Are these lines Parallel, Perpendicular or Neither?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120781890"/>
                  </a:ext>
                </a:extLst>
              </a:tr>
              <a:tr h="27788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93264590"/>
                  </a:ext>
                </a:extLst>
              </a:tr>
              <a:tr h="27788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2145773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04BA9E1-D430-4353-8B1D-BE338D5EC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491" y="1114426"/>
            <a:ext cx="3420000" cy="26471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4BCF9E-9C09-444B-BEBC-633710253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491" y="3892375"/>
            <a:ext cx="3420000" cy="2670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FF1DAA-FC82-487F-A482-4F83B5B7F888}"/>
              </a:ext>
            </a:extLst>
          </p:cNvPr>
          <p:cNvSpPr txBox="1"/>
          <p:nvPr/>
        </p:nvSpPr>
        <p:spPr>
          <a:xfrm>
            <a:off x="7010399" y="5048059"/>
            <a:ext cx="92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Parallel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E592A3-F980-453D-A035-247738479B77}"/>
              </a:ext>
            </a:extLst>
          </p:cNvPr>
          <p:cNvSpPr txBox="1"/>
          <p:nvPr/>
        </p:nvSpPr>
        <p:spPr>
          <a:xfrm>
            <a:off x="6987546" y="2211352"/>
            <a:ext cx="92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Parallel</a:t>
            </a:r>
          </a:p>
        </p:txBody>
      </p:sp>
    </p:spTree>
    <p:extLst>
      <p:ext uri="{BB962C8B-B14F-4D97-AF65-F5344CB8AC3E}">
        <p14:creationId xmlns:p14="http://schemas.microsoft.com/office/powerpoint/2010/main" val="52778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EE86DE3-C65F-404C-8804-4DAABBF5A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225119"/>
              </p:ext>
            </p:extLst>
          </p:nvPr>
        </p:nvGraphicFramePr>
        <p:xfrm>
          <a:off x="386342" y="113309"/>
          <a:ext cx="8252833" cy="6449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8258">
                  <a:extLst>
                    <a:ext uri="{9D8B030D-6E8A-4147-A177-3AD203B41FA5}">
                      <a16:colId xmlns:a16="http://schemas.microsoft.com/office/drawing/2014/main" val="4214192232"/>
                    </a:ext>
                  </a:extLst>
                </a:gridCol>
                <a:gridCol w="2314575">
                  <a:extLst>
                    <a:ext uri="{9D8B030D-6E8A-4147-A177-3AD203B41FA5}">
                      <a16:colId xmlns:a16="http://schemas.microsoft.com/office/drawing/2014/main" val="356008351"/>
                    </a:ext>
                  </a:extLst>
                </a:gridCol>
              </a:tblGrid>
              <a:tr h="891702">
                <a:tc>
                  <a:txBody>
                    <a:bodyPr/>
                    <a:lstStyle/>
                    <a:p>
                      <a:r>
                        <a:rPr lang="en-GB" dirty="0"/>
                        <a:t>Are these lines Parallel, Perpendicular or Neither?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120781890"/>
                  </a:ext>
                </a:extLst>
              </a:tr>
              <a:tr h="27788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93264590"/>
                  </a:ext>
                </a:extLst>
              </a:tr>
              <a:tr h="27788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2145773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B909C5D-E222-437C-BAF5-A73657E4F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368" y="1085851"/>
            <a:ext cx="3420000" cy="26749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7ACD43-DD68-4E18-97FF-AB2E7BB49E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7"/>
          <a:stretch/>
        </p:blipFill>
        <p:spPr>
          <a:xfrm>
            <a:off x="1683368" y="3962399"/>
            <a:ext cx="3420000" cy="26003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30CE93-4063-4A89-9F06-CC2B644583CF}"/>
              </a:ext>
            </a:extLst>
          </p:cNvPr>
          <p:cNvSpPr txBox="1"/>
          <p:nvPr/>
        </p:nvSpPr>
        <p:spPr>
          <a:xfrm>
            <a:off x="7010400" y="2230220"/>
            <a:ext cx="92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Neither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6BBDFC-EE81-4FE8-8213-1CFF9F74E78A}"/>
              </a:ext>
            </a:extLst>
          </p:cNvPr>
          <p:cNvSpPr txBox="1"/>
          <p:nvPr/>
        </p:nvSpPr>
        <p:spPr>
          <a:xfrm>
            <a:off x="6771733" y="5055098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Perpendicular</a:t>
            </a:r>
          </a:p>
        </p:txBody>
      </p:sp>
    </p:spTree>
    <p:extLst>
      <p:ext uri="{BB962C8B-B14F-4D97-AF65-F5344CB8AC3E}">
        <p14:creationId xmlns:p14="http://schemas.microsoft.com/office/powerpoint/2010/main" val="122651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EE86DE3-C65F-404C-8804-4DAABBF5A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642202"/>
              </p:ext>
            </p:extLst>
          </p:nvPr>
        </p:nvGraphicFramePr>
        <p:xfrm>
          <a:off x="386342" y="113309"/>
          <a:ext cx="8252833" cy="6449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8258">
                  <a:extLst>
                    <a:ext uri="{9D8B030D-6E8A-4147-A177-3AD203B41FA5}">
                      <a16:colId xmlns:a16="http://schemas.microsoft.com/office/drawing/2014/main" val="4214192232"/>
                    </a:ext>
                  </a:extLst>
                </a:gridCol>
                <a:gridCol w="2314575">
                  <a:extLst>
                    <a:ext uri="{9D8B030D-6E8A-4147-A177-3AD203B41FA5}">
                      <a16:colId xmlns:a16="http://schemas.microsoft.com/office/drawing/2014/main" val="356008351"/>
                    </a:ext>
                  </a:extLst>
                </a:gridCol>
              </a:tblGrid>
              <a:tr h="891702">
                <a:tc>
                  <a:txBody>
                    <a:bodyPr/>
                    <a:lstStyle/>
                    <a:p>
                      <a:r>
                        <a:rPr lang="en-GB" dirty="0"/>
                        <a:t>Are these lines Parallel, Perpendicular or Neither?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120781890"/>
                  </a:ext>
                </a:extLst>
              </a:tr>
              <a:tr h="27788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793264590"/>
                  </a:ext>
                </a:extLst>
              </a:tr>
              <a:tr h="27788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2145773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6E01B5C-240F-4B2C-8EAE-4DB00DA791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54"/>
          <a:stretch/>
        </p:blipFill>
        <p:spPr>
          <a:xfrm>
            <a:off x="1649192" y="1133477"/>
            <a:ext cx="3420000" cy="26193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E37919-0310-4434-936E-166BB70DC1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32"/>
          <a:stretch/>
        </p:blipFill>
        <p:spPr>
          <a:xfrm>
            <a:off x="1649192" y="3971926"/>
            <a:ext cx="3420000" cy="25907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5F0497-502A-483F-B3A1-156B8318CC17}"/>
              </a:ext>
            </a:extLst>
          </p:cNvPr>
          <p:cNvSpPr txBox="1"/>
          <p:nvPr/>
        </p:nvSpPr>
        <p:spPr>
          <a:xfrm>
            <a:off x="7010400" y="2230220"/>
            <a:ext cx="92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Neither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33F464-876A-4D7C-B366-8CFCF05917CB}"/>
              </a:ext>
            </a:extLst>
          </p:cNvPr>
          <p:cNvSpPr txBox="1"/>
          <p:nvPr/>
        </p:nvSpPr>
        <p:spPr>
          <a:xfrm>
            <a:off x="6771733" y="5055098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Perpendicular</a:t>
            </a:r>
          </a:p>
        </p:txBody>
      </p:sp>
    </p:spTree>
    <p:extLst>
      <p:ext uri="{BB962C8B-B14F-4D97-AF65-F5344CB8AC3E}">
        <p14:creationId xmlns:p14="http://schemas.microsoft.com/office/powerpoint/2010/main" val="331587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2109</TotalTime>
  <Words>81</Words>
  <Application>Microsoft Office PowerPoint</Application>
  <PresentationFormat>On-screen Show (4:3)</PresentationFormat>
  <Paragraphs>24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Parallel, Perpendicular  or Neither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Barton</dc:creator>
  <cp:lastModifiedBy>Dawn Marchant</cp:lastModifiedBy>
  <cp:revision>92</cp:revision>
  <dcterms:created xsi:type="dcterms:W3CDTF">2018-01-26T08:52:52Z</dcterms:created>
  <dcterms:modified xsi:type="dcterms:W3CDTF">2022-01-11T11:21:59Z</dcterms:modified>
</cp:coreProperties>
</file>