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24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67" autoAdjust="0"/>
  </p:normalViewPr>
  <p:slideViewPr>
    <p:cSldViewPr snapToGrid="0">
      <p:cViewPr varScale="1">
        <p:scale>
          <a:sx n="101" d="100"/>
          <a:sy n="101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2A451-1D68-4C67-BE54-8E146B936B11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91062-EF12-46A9-B437-7769B7E47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418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91062-EF12-46A9-B437-7769B7E470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51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08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34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14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47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7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02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1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68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0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85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78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95939-B29A-4B1C-9214-A2E5F705DF7E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3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f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7DEB-F45C-4041-AC68-4037D512E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1539" y="129567"/>
            <a:ext cx="6182139" cy="1386864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Circles: </a:t>
            </a:r>
            <a:br>
              <a:rPr lang="en-GB" sz="4400" b="1" dirty="0">
                <a:solidFill>
                  <a:schemeClr val="bg1"/>
                </a:solidFill>
              </a:rPr>
            </a:br>
            <a:r>
              <a:rPr lang="en-GB" sz="4400" b="1" dirty="0">
                <a:solidFill>
                  <a:schemeClr val="bg1"/>
                </a:solidFill>
              </a:rPr>
              <a:t>Name the parts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B83073F-54EB-4BAA-B9A1-177FE7B3603C}"/>
              </a:ext>
            </a:extLst>
          </p:cNvPr>
          <p:cNvGrpSpPr/>
          <p:nvPr/>
        </p:nvGrpSpPr>
        <p:grpSpPr>
          <a:xfrm>
            <a:off x="1298986" y="2115487"/>
            <a:ext cx="6546029" cy="393460"/>
            <a:chOff x="1328804" y="2115487"/>
            <a:chExt cx="6546029" cy="39346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88B4450-FA42-4E6C-85FF-547FED49AD1C}"/>
                </a:ext>
              </a:extLst>
            </p:cNvPr>
            <p:cNvSpPr txBox="1">
              <a:spLocks/>
            </p:cNvSpPr>
            <p:nvPr/>
          </p:nvSpPr>
          <p:spPr>
            <a:xfrm>
              <a:off x="1328804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True/false</a:t>
              </a:r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A741C9B5-107A-4237-A699-B03FDE924B02}"/>
                </a:ext>
              </a:extLst>
            </p:cNvPr>
            <p:cNvSpPr txBox="1">
              <a:spLocks/>
            </p:cNvSpPr>
            <p:nvPr/>
          </p:nvSpPr>
          <p:spPr>
            <a:xfrm>
              <a:off x="3566629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Reflect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F1EF6F7E-60A8-4269-B56D-EA7FDB31BFB9}"/>
                </a:ext>
              </a:extLst>
            </p:cNvPr>
            <p:cNvSpPr txBox="1">
              <a:spLocks/>
            </p:cNvSpPr>
            <p:nvPr/>
          </p:nvSpPr>
          <p:spPr>
            <a:xfrm>
              <a:off x="5804453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Your Turn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C3F8E7C-4AA3-4B5E-BD37-56B6034A6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938" y="2535268"/>
            <a:ext cx="914400" cy="91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F538C6-D28C-44E1-BF20-974AD3DDD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976" y="2618355"/>
            <a:ext cx="914400" cy="91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330771-47CC-44C6-A27A-95A3B765E3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67" y="2657475"/>
            <a:ext cx="692666" cy="69266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692EE5-47D9-47BF-B144-AECEDD7A6514}"/>
              </a:ext>
            </a:extLst>
          </p:cNvPr>
          <p:cNvSpPr txBox="1"/>
          <p:nvPr/>
        </p:nvSpPr>
        <p:spPr>
          <a:xfrm rot="16200000">
            <a:off x="-269904" y="6218761"/>
            <a:ext cx="909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  Rule</a:t>
            </a:r>
          </a:p>
        </p:txBody>
      </p:sp>
    </p:spTree>
    <p:extLst>
      <p:ext uri="{BB962C8B-B14F-4D97-AF65-F5344CB8AC3E}">
        <p14:creationId xmlns:p14="http://schemas.microsoft.com/office/powerpoint/2010/main" val="414995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A27F78DD-DD69-4677-BB6E-9FFC832A54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96" b="18590"/>
          <a:stretch/>
        </p:blipFill>
        <p:spPr>
          <a:xfrm>
            <a:off x="283045" y="3392298"/>
            <a:ext cx="3950817" cy="331190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1E9962-B602-4F41-B42D-5D93417DD8D1}"/>
              </a:ext>
            </a:extLst>
          </p:cNvPr>
          <p:cNvCxnSpPr/>
          <p:nvPr/>
        </p:nvCxnSpPr>
        <p:spPr>
          <a:xfrm>
            <a:off x="4476750" y="0"/>
            <a:ext cx="0" cy="6858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C05844-B716-46D1-969A-F111DE84B117}"/>
              </a:ext>
            </a:extLst>
          </p:cNvPr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FC3FC39-A9FA-4E3B-9248-7DE9D2478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" y="85725"/>
            <a:ext cx="3857625" cy="321945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ACC06F9-F975-4A39-AD7E-6E0ED2E59232}"/>
              </a:ext>
            </a:extLst>
          </p:cNvPr>
          <p:cNvCxnSpPr/>
          <p:nvPr/>
        </p:nvCxnSpPr>
        <p:spPr>
          <a:xfrm flipV="1">
            <a:off x="533400" y="1828800"/>
            <a:ext cx="1533525" cy="11144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F921990F-44F7-4CE8-AE80-EFD538E24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17" y="279501"/>
            <a:ext cx="3211515" cy="283189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BF908E7-C272-4AF9-AB96-6F8091FA33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053" y="3529012"/>
            <a:ext cx="3761806" cy="3262313"/>
          </a:xfrm>
          <a:prstGeom prst="rect">
            <a:avLst/>
          </a:prstGeom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144970D-4EBC-4171-83C8-F9A5EFAD16CF}"/>
              </a:ext>
            </a:extLst>
          </p:cNvPr>
          <p:cNvCxnSpPr/>
          <p:nvPr/>
        </p:nvCxnSpPr>
        <p:spPr>
          <a:xfrm>
            <a:off x="5242717" y="3838575"/>
            <a:ext cx="1262858" cy="2952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926BA5A-2EFD-4B40-8A57-642327BB7EA7}"/>
              </a:ext>
            </a:extLst>
          </p:cNvPr>
          <p:cNvSpPr txBox="1"/>
          <p:nvPr/>
        </p:nvSpPr>
        <p:spPr>
          <a:xfrm>
            <a:off x="1829828" y="885825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Centre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24EC055-1D27-441D-BC14-4D4E9F6E9BA1}"/>
              </a:ext>
            </a:extLst>
          </p:cNvPr>
          <p:cNvSpPr txBox="1"/>
          <p:nvPr/>
        </p:nvSpPr>
        <p:spPr>
          <a:xfrm>
            <a:off x="4566442" y="94835"/>
            <a:ext cx="16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Circumference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76D6620-0BC1-4E53-95A8-67DB6F4BA20A}"/>
              </a:ext>
            </a:extLst>
          </p:cNvPr>
          <p:cNvSpPr txBox="1"/>
          <p:nvPr/>
        </p:nvSpPr>
        <p:spPr>
          <a:xfrm>
            <a:off x="2867025" y="3838575"/>
            <a:ext cx="1520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Tangent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3E5256-CCD2-444A-9B41-86821D49E0ED}"/>
              </a:ext>
            </a:extLst>
          </p:cNvPr>
          <p:cNvSpPr txBox="1"/>
          <p:nvPr/>
        </p:nvSpPr>
        <p:spPr>
          <a:xfrm>
            <a:off x="4611288" y="3516035"/>
            <a:ext cx="1262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13518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094837C-6BDA-4851-ADFA-3E4170E8B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2" y="3362324"/>
            <a:ext cx="3174396" cy="3363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D95682-654E-4DB5-BB9D-0D3C5BEAD3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3" b="20513"/>
          <a:stretch/>
        </p:blipFill>
        <p:spPr>
          <a:xfrm>
            <a:off x="438153" y="3280873"/>
            <a:ext cx="3848097" cy="334852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1E9962-B602-4F41-B42D-5D93417DD8D1}"/>
              </a:ext>
            </a:extLst>
          </p:cNvPr>
          <p:cNvCxnSpPr/>
          <p:nvPr/>
        </p:nvCxnSpPr>
        <p:spPr>
          <a:xfrm>
            <a:off x="4476750" y="0"/>
            <a:ext cx="0" cy="6858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C05844-B716-46D1-969A-F111DE84B117}"/>
              </a:ext>
            </a:extLst>
          </p:cNvPr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8E50323-DB57-4D26-8987-8B1BD9F76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209549"/>
            <a:ext cx="3052762" cy="3037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A6DE0C-9F4F-4FB5-9145-1BDBC1CA80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t="-595" r="23667" b="20833"/>
          <a:stretch/>
        </p:blipFill>
        <p:spPr>
          <a:xfrm>
            <a:off x="5276852" y="131981"/>
            <a:ext cx="3484515" cy="31337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DD1F76-A42F-4C84-8FE2-D73A14316910}"/>
              </a:ext>
            </a:extLst>
          </p:cNvPr>
          <p:cNvSpPr txBox="1"/>
          <p:nvPr/>
        </p:nvSpPr>
        <p:spPr>
          <a:xfrm>
            <a:off x="2533650" y="1385202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Radius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FF2E3F-E6E5-43F1-9820-DF43DE6C414C}"/>
              </a:ext>
            </a:extLst>
          </p:cNvPr>
          <p:cNvSpPr txBox="1"/>
          <p:nvPr/>
        </p:nvSpPr>
        <p:spPr>
          <a:xfrm>
            <a:off x="7772400" y="514350"/>
            <a:ext cx="988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53FFA9-6F91-4DCF-9719-0B27B08E31CC}"/>
              </a:ext>
            </a:extLst>
          </p:cNvPr>
          <p:cNvSpPr txBox="1"/>
          <p:nvPr/>
        </p:nvSpPr>
        <p:spPr>
          <a:xfrm>
            <a:off x="2409825" y="3651960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 a tangent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44A534-42A6-45DF-8ABD-3D59F8A1B33D}"/>
              </a:ext>
            </a:extLst>
          </p:cNvPr>
          <p:cNvSpPr txBox="1"/>
          <p:nvPr/>
        </p:nvSpPr>
        <p:spPr>
          <a:xfrm>
            <a:off x="6876234" y="4021292"/>
            <a:ext cx="89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Sector</a:t>
            </a:r>
          </a:p>
        </p:txBody>
      </p:sp>
    </p:spTree>
    <p:extLst>
      <p:ext uri="{BB962C8B-B14F-4D97-AF65-F5344CB8AC3E}">
        <p14:creationId xmlns:p14="http://schemas.microsoft.com/office/powerpoint/2010/main" val="144732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3599B2-D169-47BE-9CA9-75139B905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0" y="76199"/>
            <a:ext cx="3504886" cy="349567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1E9962-B602-4F41-B42D-5D93417DD8D1}"/>
              </a:ext>
            </a:extLst>
          </p:cNvPr>
          <p:cNvCxnSpPr/>
          <p:nvPr/>
        </p:nvCxnSpPr>
        <p:spPr>
          <a:xfrm>
            <a:off x="4476750" y="0"/>
            <a:ext cx="0" cy="6858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C05844-B716-46D1-969A-F111DE84B117}"/>
              </a:ext>
            </a:extLst>
          </p:cNvPr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F0F48AB-C940-4CA4-B1BE-38B9D493E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53" y="0"/>
            <a:ext cx="3286474" cy="32525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1FB39D-8C8F-4EA2-A4C2-566EF05783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607"/>
          <a:stretch/>
        </p:blipFill>
        <p:spPr>
          <a:xfrm>
            <a:off x="599358" y="3571874"/>
            <a:ext cx="3504886" cy="31458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DB6C06-B201-4C48-90C3-0BFB4E485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322439" cy="39505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2157C7-37AB-47AF-B9BD-8D9E762FD579}"/>
              </a:ext>
            </a:extLst>
          </p:cNvPr>
          <p:cNvSpPr txBox="1"/>
          <p:nvPr/>
        </p:nvSpPr>
        <p:spPr>
          <a:xfrm>
            <a:off x="1785063" y="1824036"/>
            <a:ext cx="113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Diameter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F2006A-227F-4813-971F-11F18DEC51E8}"/>
              </a:ext>
            </a:extLst>
          </p:cNvPr>
          <p:cNvSpPr txBox="1"/>
          <p:nvPr/>
        </p:nvSpPr>
        <p:spPr>
          <a:xfrm>
            <a:off x="6595107" y="792123"/>
            <a:ext cx="193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 a sector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931AB9-8C30-42EC-8AB8-CC58366B995F}"/>
              </a:ext>
            </a:extLst>
          </p:cNvPr>
          <p:cNvSpPr txBox="1"/>
          <p:nvPr/>
        </p:nvSpPr>
        <p:spPr>
          <a:xfrm>
            <a:off x="3362325" y="3810000"/>
            <a:ext cx="101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A08660-05BF-416B-B53E-57EBE029E886}"/>
              </a:ext>
            </a:extLst>
          </p:cNvPr>
          <p:cNvSpPr txBox="1"/>
          <p:nvPr/>
        </p:nvSpPr>
        <p:spPr>
          <a:xfrm>
            <a:off x="5607966" y="5010150"/>
            <a:ext cx="1240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35727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2153</TotalTime>
  <Words>32</Words>
  <Application>Microsoft Office PowerPoint</Application>
  <PresentationFormat>On-screen Show (4:3)</PresentationFormat>
  <Paragraphs>19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Circles:  Name the parts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Dawn Marchant</cp:lastModifiedBy>
  <cp:revision>95</cp:revision>
  <dcterms:created xsi:type="dcterms:W3CDTF">2018-01-26T08:52:52Z</dcterms:created>
  <dcterms:modified xsi:type="dcterms:W3CDTF">2022-02-04T11:35:55Z</dcterms:modified>
</cp:coreProperties>
</file>